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987BCF6-87E3-4BF1-8184-E1FCDA63897A}"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702843-1C92-4806-8F44-1CB1C9213EBE}" type="slidenum">
              <a:rPr lang="en-US" smtClean="0"/>
              <a:t>‹#›</a:t>
            </a:fld>
            <a:endParaRPr lang="en-US"/>
          </a:p>
        </p:txBody>
      </p:sp>
    </p:spTree>
    <p:extLst>
      <p:ext uri="{BB962C8B-B14F-4D97-AF65-F5344CB8AC3E}">
        <p14:creationId xmlns:p14="http://schemas.microsoft.com/office/powerpoint/2010/main" val="2682566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87BCF6-87E3-4BF1-8184-E1FCDA63897A}"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702843-1C92-4806-8F44-1CB1C9213EBE}" type="slidenum">
              <a:rPr lang="en-US" smtClean="0"/>
              <a:t>‹#›</a:t>
            </a:fld>
            <a:endParaRPr lang="en-US"/>
          </a:p>
        </p:txBody>
      </p:sp>
    </p:spTree>
    <p:extLst>
      <p:ext uri="{BB962C8B-B14F-4D97-AF65-F5344CB8AC3E}">
        <p14:creationId xmlns:p14="http://schemas.microsoft.com/office/powerpoint/2010/main" val="570925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87BCF6-87E3-4BF1-8184-E1FCDA63897A}"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702843-1C92-4806-8F44-1CB1C9213EBE}" type="slidenum">
              <a:rPr lang="en-US" smtClean="0"/>
              <a:t>‹#›</a:t>
            </a:fld>
            <a:endParaRPr lang="en-US"/>
          </a:p>
        </p:txBody>
      </p:sp>
    </p:spTree>
    <p:extLst>
      <p:ext uri="{BB962C8B-B14F-4D97-AF65-F5344CB8AC3E}">
        <p14:creationId xmlns:p14="http://schemas.microsoft.com/office/powerpoint/2010/main" val="52811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987BCF6-87E3-4BF1-8184-E1FCDA63897A}"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702843-1C92-4806-8F44-1CB1C9213EBE}" type="slidenum">
              <a:rPr lang="en-US" smtClean="0"/>
              <a:t>‹#›</a:t>
            </a:fld>
            <a:endParaRPr lang="en-US"/>
          </a:p>
        </p:txBody>
      </p:sp>
    </p:spTree>
    <p:extLst>
      <p:ext uri="{BB962C8B-B14F-4D97-AF65-F5344CB8AC3E}">
        <p14:creationId xmlns:p14="http://schemas.microsoft.com/office/powerpoint/2010/main" val="3202501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987BCF6-87E3-4BF1-8184-E1FCDA63897A}" type="datetimeFigureOut">
              <a:rPr lang="en-US" smtClean="0"/>
              <a:t>4/5/2020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702843-1C92-4806-8F44-1CB1C9213EBE}" type="slidenum">
              <a:rPr lang="en-US" smtClean="0"/>
              <a:t>‹#›</a:t>
            </a:fld>
            <a:endParaRPr lang="en-US"/>
          </a:p>
        </p:txBody>
      </p:sp>
    </p:spTree>
    <p:extLst>
      <p:ext uri="{BB962C8B-B14F-4D97-AF65-F5344CB8AC3E}">
        <p14:creationId xmlns:p14="http://schemas.microsoft.com/office/powerpoint/2010/main" val="479847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987BCF6-87E3-4BF1-8184-E1FCDA63897A}" type="datetimeFigureOut">
              <a:rPr lang="en-US" smtClean="0"/>
              <a:t>4/5/2020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702843-1C92-4806-8F44-1CB1C9213EBE}" type="slidenum">
              <a:rPr lang="en-US" smtClean="0"/>
              <a:t>‹#›</a:t>
            </a:fld>
            <a:endParaRPr lang="en-US"/>
          </a:p>
        </p:txBody>
      </p:sp>
    </p:spTree>
    <p:extLst>
      <p:ext uri="{BB962C8B-B14F-4D97-AF65-F5344CB8AC3E}">
        <p14:creationId xmlns:p14="http://schemas.microsoft.com/office/powerpoint/2010/main" val="4290168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987BCF6-87E3-4BF1-8184-E1FCDA63897A}" type="datetimeFigureOut">
              <a:rPr lang="en-US" smtClean="0"/>
              <a:t>4/5/2020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702843-1C92-4806-8F44-1CB1C9213EBE}" type="slidenum">
              <a:rPr lang="en-US" smtClean="0"/>
              <a:t>‹#›</a:t>
            </a:fld>
            <a:endParaRPr lang="en-US"/>
          </a:p>
        </p:txBody>
      </p:sp>
    </p:spTree>
    <p:extLst>
      <p:ext uri="{BB962C8B-B14F-4D97-AF65-F5344CB8AC3E}">
        <p14:creationId xmlns:p14="http://schemas.microsoft.com/office/powerpoint/2010/main" val="473546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987BCF6-87E3-4BF1-8184-E1FCDA63897A}" type="datetimeFigureOut">
              <a:rPr lang="en-US" smtClean="0"/>
              <a:t>4/5/2020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0702843-1C92-4806-8F44-1CB1C9213EBE}" type="slidenum">
              <a:rPr lang="en-US" smtClean="0"/>
              <a:t>‹#›</a:t>
            </a:fld>
            <a:endParaRPr lang="en-US"/>
          </a:p>
        </p:txBody>
      </p:sp>
    </p:spTree>
    <p:extLst>
      <p:ext uri="{BB962C8B-B14F-4D97-AF65-F5344CB8AC3E}">
        <p14:creationId xmlns:p14="http://schemas.microsoft.com/office/powerpoint/2010/main" val="2154415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87BCF6-87E3-4BF1-8184-E1FCDA63897A}" type="datetimeFigureOut">
              <a:rPr lang="en-US" smtClean="0"/>
              <a:t>4/5/2020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702843-1C92-4806-8F44-1CB1C9213EBE}" type="slidenum">
              <a:rPr lang="en-US" smtClean="0"/>
              <a:t>‹#›</a:t>
            </a:fld>
            <a:endParaRPr lang="en-US"/>
          </a:p>
        </p:txBody>
      </p:sp>
    </p:spTree>
    <p:extLst>
      <p:ext uri="{BB962C8B-B14F-4D97-AF65-F5344CB8AC3E}">
        <p14:creationId xmlns:p14="http://schemas.microsoft.com/office/powerpoint/2010/main" val="3703443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87BCF6-87E3-4BF1-8184-E1FCDA63897A}" type="datetimeFigureOut">
              <a:rPr lang="en-US" smtClean="0"/>
              <a:t>4/5/2020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702843-1C92-4806-8F44-1CB1C9213EBE}" type="slidenum">
              <a:rPr lang="en-US" smtClean="0"/>
              <a:t>‹#›</a:t>
            </a:fld>
            <a:endParaRPr lang="en-US"/>
          </a:p>
        </p:txBody>
      </p:sp>
    </p:spTree>
    <p:extLst>
      <p:ext uri="{BB962C8B-B14F-4D97-AF65-F5344CB8AC3E}">
        <p14:creationId xmlns:p14="http://schemas.microsoft.com/office/powerpoint/2010/main" val="52640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87BCF6-87E3-4BF1-8184-E1FCDA63897A}" type="datetimeFigureOut">
              <a:rPr lang="en-US" smtClean="0"/>
              <a:t>4/5/2020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702843-1C92-4806-8F44-1CB1C9213EBE}" type="slidenum">
              <a:rPr lang="en-US" smtClean="0"/>
              <a:t>‹#›</a:t>
            </a:fld>
            <a:endParaRPr lang="en-US"/>
          </a:p>
        </p:txBody>
      </p:sp>
    </p:spTree>
    <p:extLst>
      <p:ext uri="{BB962C8B-B14F-4D97-AF65-F5344CB8AC3E}">
        <p14:creationId xmlns:p14="http://schemas.microsoft.com/office/powerpoint/2010/main" val="1884804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87BCF6-87E3-4BF1-8184-E1FCDA63897A}" type="datetimeFigureOut">
              <a:rPr lang="en-US" smtClean="0"/>
              <a:t>4/5/2020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702843-1C92-4806-8F44-1CB1C9213EBE}" type="slidenum">
              <a:rPr lang="en-US" smtClean="0"/>
              <a:t>‹#›</a:t>
            </a:fld>
            <a:endParaRPr lang="en-US"/>
          </a:p>
        </p:txBody>
      </p:sp>
    </p:spTree>
    <p:extLst>
      <p:ext uri="{BB962C8B-B14F-4D97-AF65-F5344CB8AC3E}">
        <p14:creationId xmlns:p14="http://schemas.microsoft.com/office/powerpoint/2010/main" val="21737840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7200" b="1" dirty="0" smtClean="0"/>
              <a:t>Parts of speech</a:t>
            </a:r>
            <a:endParaRPr lang="en-US" sz="7200" b="1"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3653185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t>Interjection</a:t>
            </a:r>
            <a:endParaRPr lang="en-US" sz="6000" b="1" dirty="0"/>
          </a:p>
        </p:txBody>
      </p:sp>
      <p:sp>
        <p:nvSpPr>
          <p:cNvPr id="3" name="Content Placeholder 2"/>
          <p:cNvSpPr>
            <a:spLocks noGrp="1"/>
          </p:cNvSpPr>
          <p:nvPr>
            <p:ph idx="1"/>
          </p:nvPr>
        </p:nvSpPr>
        <p:spPr/>
        <p:txBody>
          <a:bodyPr>
            <a:normAutofit/>
          </a:bodyPr>
          <a:lstStyle/>
          <a:p>
            <a:r>
              <a:rPr lang="en-US" sz="4800" dirty="0" smtClean="0"/>
              <a:t> An Interjection is a word which expresses some sudden feel </a:t>
            </a:r>
            <a:r>
              <a:rPr lang="en-US" sz="4800" dirty="0" err="1" smtClean="0"/>
              <a:t>ing</a:t>
            </a:r>
            <a:r>
              <a:rPr lang="en-US" sz="4800" dirty="0" smtClean="0"/>
              <a:t>; as, Hurrah! We have won the game. </a:t>
            </a:r>
          </a:p>
          <a:p>
            <a:r>
              <a:rPr lang="en-US" sz="4800" dirty="0" smtClean="0"/>
              <a:t>Alas! She is dead. </a:t>
            </a:r>
          </a:p>
        </p:txBody>
      </p:sp>
    </p:spTree>
    <p:extLst>
      <p:ext uri="{BB962C8B-B14F-4D97-AF65-F5344CB8AC3E}">
        <p14:creationId xmlns:p14="http://schemas.microsoft.com/office/powerpoint/2010/main" val="2351648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t>Note:</a:t>
            </a:r>
            <a:endParaRPr lang="en-US" sz="6000" b="1" dirty="0"/>
          </a:p>
        </p:txBody>
      </p:sp>
      <p:sp>
        <p:nvSpPr>
          <p:cNvPr id="3" name="Content Placeholder 2"/>
          <p:cNvSpPr>
            <a:spLocks noGrp="1"/>
          </p:cNvSpPr>
          <p:nvPr>
            <p:ph idx="1"/>
          </p:nvPr>
        </p:nvSpPr>
        <p:spPr/>
        <p:txBody>
          <a:bodyPr>
            <a:noAutofit/>
          </a:bodyPr>
          <a:lstStyle/>
          <a:p>
            <a:r>
              <a:rPr lang="en-US" sz="4000" dirty="0" smtClean="0"/>
              <a:t> Some modern grammars include determiners among the parts of speech. Determiners are words like a, an, the, this, that, these, those, every, each, some, any, my, his, one, two, etc., which determine or limit the meaning of the nouns that follow. In this book, as in many traditional grammars, all determiners except a, an and the are classed among adjectives. </a:t>
            </a:r>
            <a:endParaRPr lang="en-US" sz="4000" dirty="0"/>
          </a:p>
        </p:txBody>
      </p:sp>
    </p:spTree>
    <p:extLst>
      <p:ext uri="{BB962C8B-B14F-4D97-AF65-F5344CB8AC3E}">
        <p14:creationId xmlns:p14="http://schemas.microsoft.com/office/powerpoint/2010/main" val="3571971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3600" dirty="0" smtClean="0"/>
              <a:t>As words are divided into different classes according to the work they do in sentences, it is clear that we cannot say to which part of speech a word belongs unless we see it used in a sentence. </a:t>
            </a:r>
          </a:p>
          <a:p>
            <a:r>
              <a:rPr lang="en-US" sz="3600" dirty="0" smtClean="0"/>
              <a:t>They arrived soon after. (Adverb) </a:t>
            </a:r>
          </a:p>
          <a:p>
            <a:r>
              <a:rPr lang="en-US" sz="3600" dirty="0" smtClean="0"/>
              <a:t>They arrived after us. (Preposition) </a:t>
            </a:r>
          </a:p>
          <a:p>
            <a:r>
              <a:rPr lang="en-US" sz="3600" dirty="0" smtClean="0"/>
              <a:t>They arrived after we had left. (Conjunction) </a:t>
            </a:r>
            <a:endParaRPr lang="en-US" sz="3600" dirty="0"/>
          </a:p>
        </p:txBody>
      </p:sp>
    </p:spTree>
    <p:extLst>
      <p:ext uri="{BB962C8B-B14F-4D97-AF65-F5344CB8AC3E}">
        <p14:creationId xmlns:p14="http://schemas.microsoft.com/office/powerpoint/2010/main" val="21429593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t>Exercise in grammar</a:t>
            </a:r>
            <a:endParaRPr lang="en-US" sz="6000" b="1" dirty="0"/>
          </a:p>
        </p:txBody>
      </p:sp>
      <p:sp>
        <p:nvSpPr>
          <p:cNvPr id="3" name="Content Placeholder 2"/>
          <p:cNvSpPr>
            <a:spLocks noGrp="1"/>
          </p:cNvSpPr>
          <p:nvPr>
            <p:ph idx="1"/>
          </p:nvPr>
        </p:nvSpPr>
        <p:spPr/>
        <p:txBody>
          <a:bodyPr>
            <a:normAutofit/>
          </a:bodyPr>
          <a:lstStyle/>
          <a:p>
            <a:r>
              <a:rPr lang="en-US" sz="5400" dirty="0" smtClean="0"/>
              <a:t>Consult High School English Grammar page 4,5</a:t>
            </a:r>
            <a:endParaRPr lang="en-US" sz="5400" dirty="0"/>
          </a:p>
        </p:txBody>
      </p:sp>
    </p:spTree>
    <p:extLst>
      <p:ext uri="{BB962C8B-B14F-4D97-AF65-F5344CB8AC3E}">
        <p14:creationId xmlns:p14="http://schemas.microsoft.com/office/powerpoint/2010/main" val="533721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gn="ctr">
              <a:buNone/>
            </a:pPr>
            <a:r>
              <a:rPr lang="en-US" sz="16600" dirty="0" smtClean="0"/>
              <a:t>Thank you</a:t>
            </a:r>
            <a:endParaRPr lang="en-US" sz="16600" dirty="0"/>
          </a:p>
        </p:txBody>
      </p:sp>
    </p:spTree>
    <p:extLst>
      <p:ext uri="{BB962C8B-B14F-4D97-AF65-F5344CB8AC3E}">
        <p14:creationId xmlns:p14="http://schemas.microsoft.com/office/powerpoint/2010/main" val="21924143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5169" y="-1025793"/>
            <a:ext cx="10515600" cy="1325563"/>
          </a:xfrm>
        </p:spPr>
        <p:txBody>
          <a:bodyPr/>
          <a:lstStyle/>
          <a:p>
            <a:endParaRPr lang="en-US"/>
          </a:p>
        </p:txBody>
      </p:sp>
      <p:sp>
        <p:nvSpPr>
          <p:cNvPr id="3" name="Content Placeholder 2"/>
          <p:cNvSpPr>
            <a:spLocks noGrp="1"/>
          </p:cNvSpPr>
          <p:nvPr>
            <p:ph idx="1"/>
          </p:nvPr>
        </p:nvSpPr>
        <p:spPr>
          <a:xfrm>
            <a:off x="838200" y="299770"/>
            <a:ext cx="10515600" cy="5877193"/>
          </a:xfrm>
        </p:spPr>
        <p:txBody>
          <a:bodyPr>
            <a:normAutofit/>
          </a:bodyPr>
          <a:lstStyle/>
          <a:p>
            <a:r>
              <a:rPr lang="en-US" dirty="0" smtClean="0"/>
              <a:t> Words are divided into different kinds or classes, called Parts of Speech, according to their use; that is, according to the work they do in a sentence. </a:t>
            </a:r>
          </a:p>
          <a:p>
            <a:r>
              <a:rPr lang="en-US" dirty="0" smtClean="0"/>
              <a:t>The parts of speech are eight in number: </a:t>
            </a:r>
          </a:p>
          <a:p>
            <a:r>
              <a:rPr lang="en-US" dirty="0" smtClean="0"/>
              <a:t>1. Noun.          </a:t>
            </a:r>
          </a:p>
          <a:p>
            <a:r>
              <a:rPr lang="en-US" dirty="0" smtClean="0"/>
              <a:t>2. Adjective.          </a:t>
            </a:r>
          </a:p>
          <a:p>
            <a:r>
              <a:rPr lang="en-US" dirty="0" smtClean="0"/>
              <a:t>3. Pronoun.  </a:t>
            </a:r>
          </a:p>
          <a:p>
            <a:r>
              <a:rPr lang="en-US" dirty="0" smtClean="0"/>
              <a:t>4. Verb. </a:t>
            </a:r>
          </a:p>
          <a:p>
            <a:r>
              <a:rPr lang="en-US" dirty="0" smtClean="0"/>
              <a:t>5. Adverb.      </a:t>
            </a:r>
          </a:p>
          <a:p>
            <a:r>
              <a:rPr lang="en-US" dirty="0" smtClean="0"/>
              <a:t>6. Preposition.       </a:t>
            </a:r>
          </a:p>
          <a:p>
            <a:r>
              <a:rPr lang="en-US" dirty="0" smtClean="0"/>
              <a:t>7. Conjunction.         </a:t>
            </a:r>
          </a:p>
          <a:p>
            <a:r>
              <a:rPr lang="en-US" dirty="0" smtClean="0"/>
              <a:t>8. Interjection. </a:t>
            </a:r>
            <a:endParaRPr lang="en-US" dirty="0"/>
          </a:p>
        </p:txBody>
      </p:sp>
    </p:spTree>
    <p:extLst>
      <p:ext uri="{BB962C8B-B14F-4D97-AF65-F5344CB8AC3E}">
        <p14:creationId xmlns:p14="http://schemas.microsoft.com/office/powerpoint/2010/main" val="2177547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Noun</a:t>
            </a:r>
            <a:endParaRPr lang="en-US" b="1" dirty="0"/>
          </a:p>
        </p:txBody>
      </p:sp>
      <p:sp>
        <p:nvSpPr>
          <p:cNvPr id="3" name="Content Placeholder 2"/>
          <p:cNvSpPr>
            <a:spLocks noGrp="1"/>
          </p:cNvSpPr>
          <p:nvPr>
            <p:ph idx="1"/>
          </p:nvPr>
        </p:nvSpPr>
        <p:spPr/>
        <p:txBody>
          <a:bodyPr/>
          <a:lstStyle/>
          <a:p>
            <a:r>
              <a:rPr lang="en-US" dirty="0" smtClean="0"/>
              <a:t> A Noun is a word used as the name of a person, place, or thing; as, </a:t>
            </a:r>
          </a:p>
          <a:p>
            <a:r>
              <a:rPr lang="en-US" dirty="0" smtClean="0"/>
              <a:t>Akbar was a great King.  Kolkata is on the Hooghly.  </a:t>
            </a:r>
          </a:p>
          <a:p>
            <a:r>
              <a:rPr lang="en-US" dirty="0" smtClean="0"/>
              <a:t>The rose smells sweet.  </a:t>
            </a:r>
          </a:p>
          <a:p>
            <a:r>
              <a:rPr lang="en-US" dirty="0" smtClean="0"/>
              <a:t>The sun shines bright.  </a:t>
            </a:r>
          </a:p>
          <a:p>
            <a:r>
              <a:rPr lang="en-US" dirty="0" smtClean="0"/>
              <a:t>His courage won him </a:t>
            </a:r>
            <a:r>
              <a:rPr lang="en-US" dirty="0" err="1" smtClean="0"/>
              <a:t>honour</a:t>
            </a:r>
            <a:r>
              <a:rPr lang="en-US" dirty="0" smtClean="0"/>
              <a:t>. </a:t>
            </a:r>
          </a:p>
          <a:p>
            <a:r>
              <a:rPr lang="en-US" dirty="0" smtClean="0"/>
              <a:t> Note: The word thing includes (</a:t>
            </a:r>
            <a:r>
              <a:rPr lang="en-US" dirty="0" err="1" smtClean="0"/>
              <a:t>i</a:t>
            </a:r>
            <a:r>
              <a:rPr lang="en-US" dirty="0" smtClean="0"/>
              <a:t>) all objects that we can see, hear, taste, touch, or smell; and (ii) something that we can think of, but cannot perceive by the senses. </a:t>
            </a:r>
            <a:endParaRPr lang="en-US" dirty="0"/>
          </a:p>
        </p:txBody>
      </p:sp>
    </p:spTree>
    <p:extLst>
      <p:ext uri="{BB962C8B-B14F-4D97-AF65-F5344CB8AC3E}">
        <p14:creationId xmlns:p14="http://schemas.microsoft.com/office/powerpoint/2010/main" val="2669431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Adjective</a:t>
            </a:r>
            <a:endParaRPr lang="en-US" sz="6000" dirty="0"/>
          </a:p>
        </p:txBody>
      </p:sp>
      <p:sp>
        <p:nvSpPr>
          <p:cNvPr id="3" name="Content Placeholder 2"/>
          <p:cNvSpPr>
            <a:spLocks noGrp="1"/>
          </p:cNvSpPr>
          <p:nvPr>
            <p:ph idx="1"/>
          </p:nvPr>
        </p:nvSpPr>
        <p:spPr/>
        <p:txBody>
          <a:bodyPr>
            <a:normAutofit/>
          </a:bodyPr>
          <a:lstStyle/>
          <a:p>
            <a:r>
              <a:rPr lang="en-US" sz="4400" dirty="0" smtClean="0"/>
              <a:t> An Adjective is a word used to add something to the meaning of a noun; as, </a:t>
            </a:r>
          </a:p>
          <a:p>
            <a:r>
              <a:rPr lang="en-US" sz="4400" dirty="0" smtClean="0"/>
              <a:t>He is a brave boy. </a:t>
            </a:r>
          </a:p>
          <a:p>
            <a:r>
              <a:rPr lang="en-US" sz="4400" dirty="0" smtClean="0"/>
              <a:t>There are twenty boys in this class. </a:t>
            </a:r>
            <a:endParaRPr lang="en-US" sz="4400" dirty="0"/>
          </a:p>
        </p:txBody>
      </p:sp>
    </p:spTree>
    <p:extLst>
      <p:ext uri="{BB962C8B-B14F-4D97-AF65-F5344CB8AC3E}">
        <p14:creationId xmlns:p14="http://schemas.microsoft.com/office/powerpoint/2010/main" val="10674194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t>Verb</a:t>
            </a:r>
            <a:endParaRPr lang="en-US" sz="6000" b="1" dirty="0"/>
          </a:p>
        </p:txBody>
      </p:sp>
      <p:sp>
        <p:nvSpPr>
          <p:cNvPr id="3" name="Content Placeholder 2"/>
          <p:cNvSpPr>
            <a:spLocks noGrp="1"/>
          </p:cNvSpPr>
          <p:nvPr>
            <p:ph idx="1"/>
          </p:nvPr>
        </p:nvSpPr>
        <p:spPr/>
        <p:txBody>
          <a:bodyPr>
            <a:normAutofit/>
          </a:bodyPr>
          <a:lstStyle/>
          <a:p>
            <a:r>
              <a:rPr lang="en-US" sz="4800" dirty="0" smtClean="0"/>
              <a:t>. A Verb is a word used lo express an action or state; as </a:t>
            </a:r>
          </a:p>
          <a:p>
            <a:r>
              <a:rPr lang="en-US" sz="4800" dirty="0" smtClean="0"/>
              <a:t>The girl wrote a letter to her cousin. </a:t>
            </a:r>
          </a:p>
          <a:p>
            <a:r>
              <a:rPr lang="en-US" sz="4800" dirty="0" smtClean="0"/>
              <a:t>Kolkata is a big city. Iron and copper are useful metals. </a:t>
            </a:r>
          </a:p>
        </p:txBody>
      </p:sp>
    </p:spTree>
    <p:extLst>
      <p:ext uri="{BB962C8B-B14F-4D97-AF65-F5344CB8AC3E}">
        <p14:creationId xmlns:p14="http://schemas.microsoft.com/office/powerpoint/2010/main" val="4105237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t>Adverb</a:t>
            </a:r>
            <a:endParaRPr lang="en-US" sz="6000" b="1" dirty="0"/>
          </a:p>
        </p:txBody>
      </p:sp>
      <p:sp>
        <p:nvSpPr>
          <p:cNvPr id="3" name="Content Placeholder 2"/>
          <p:cNvSpPr>
            <a:spLocks noGrp="1"/>
          </p:cNvSpPr>
          <p:nvPr>
            <p:ph idx="1"/>
          </p:nvPr>
        </p:nvSpPr>
        <p:spPr/>
        <p:txBody>
          <a:bodyPr>
            <a:normAutofit/>
          </a:bodyPr>
          <a:lstStyle/>
          <a:p>
            <a:r>
              <a:rPr lang="en-US" sz="4000" dirty="0" smtClean="0"/>
              <a:t> An Adverb is a word used to add something to the meaning of a verb, an adjective, or another adverb; as, </a:t>
            </a:r>
          </a:p>
          <a:p>
            <a:r>
              <a:rPr lang="en-US" sz="4000" dirty="0" smtClean="0"/>
              <a:t> He worked the sum quickly. </a:t>
            </a:r>
          </a:p>
          <a:p>
            <a:r>
              <a:rPr lang="en-US" sz="4000" dirty="0" smtClean="0"/>
              <a:t>This flower is very beautiful. </a:t>
            </a:r>
          </a:p>
          <a:p>
            <a:r>
              <a:rPr lang="en-US" sz="4000" dirty="0" smtClean="0"/>
              <a:t>She pronounced the word quite correctly. </a:t>
            </a:r>
            <a:endParaRPr lang="en-US" sz="4000" dirty="0"/>
          </a:p>
        </p:txBody>
      </p:sp>
    </p:spTree>
    <p:extLst>
      <p:ext uri="{BB962C8B-B14F-4D97-AF65-F5344CB8AC3E}">
        <p14:creationId xmlns:p14="http://schemas.microsoft.com/office/powerpoint/2010/main" val="2139213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t>Pronoun</a:t>
            </a:r>
            <a:endParaRPr lang="en-US" sz="6000" b="1" dirty="0"/>
          </a:p>
        </p:txBody>
      </p:sp>
      <p:sp>
        <p:nvSpPr>
          <p:cNvPr id="3" name="Content Placeholder 2"/>
          <p:cNvSpPr>
            <a:spLocks noGrp="1"/>
          </p:cNvSpPr>
          <p:nvPr>
            <p:ph idx="1"/>
          </p:nvPr>
        </p:nvSpPr>
        <p:spPr/>
        <p:txBody>
          <a:bodyPr>
            <a:normAutofit/>
          </a:bodyPr>
          <a:lstStyle/>
          <a:p>
            <a:r>
              <a:rPr lang="en-US" sz="4800" dirty="0" smtClean="0"/>
              <a:t> A Pronoun is a word used instead of a noun; as, </a:t>
            </a:r>
          </a:p>
          <a:p>
            <a:r>
              <a:rPr lang="en-US" sz="4800" dirty="0" smtClean="0"/>
              <a:t> John is absent, because he is ill. </a:t>
            </a:r>
          </a:p>
          <a:p>
            <a:r>
              <a:rPr lang="en-US" sz="4800" dirty="0" smtClean="0"/>
              <a:t>The book are where you left them </a:t>
            </a:r>
            <a:endParaRPr lang="en-US" sz="4800" dirty="0"/>
          </a:p>
        </p:txBody>
      </p:sp>
    </p:spTree>
    <p:extLst>
      <p:ext uri="{BB962C8B-B14F-4D97-AF65-F5344CB8AC3E}">
        <p14:creationId xmlns:p14="http://schemas.microsoft.com/office/powerpoint/2010/main" val="3487766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t>Preposition</a:t>
            </a:r>
            <a:endParaRPr lang="en-US" sz="6000" b="1" dirty="0"/>
          </a:p>
        </p:txBody>
      </p:sp>
      <p:sp>
        <p:nvSpPr>
          <p:cNvPr id="3" name="Content Placeholder 2"/>
          <p:cNvSpPr>
            <a:spLocks noGrp="1"/>
          </p:cNvSpPr>
          <p:nvPr>
            <p:ph idx="1"/>
          </p:nvPr>
        </p:nvSpPr>
        <p:spPr/>
        <p:txBody>
          <a:bodyPr>
            <a:normAutofit/>
          </a:bodyPr>
          <a:lstStyle/>
          <a:p>
            <a:r>
              <a:rPr lang="en-US" sz="3600" dirty="0" smtClean="0"/>
              <a:t> A Preposition is a word used with a noun or a pronoun to show how the person or thing denoted by the noun or pronoun stands in relation to something else; as, </a:t>
            </a:r>
          </a:p>
          <a:p>
            <a:r>
              <a:rPr lang="en-US" sz="3600" dirty="0" smtClean="0"/>
              <a:t>There is a cow in the garden. </a:t>
            </a:r>
          </a:p>
          <a:p>
            <a:r>
              <a:rPr lang="en-US" sz="3600" dirty="0" smtClean="0"/>
              <a:t>The girl is fond of music. </a:t>
            </a:r>
          </a:p>
          <a:p>
            <a:r>
              <a:rPr lang="en-US" sz="3600" dirty="0" smtClean="0"/>
              <a:t>A fair little girl sat under a tree. </a:t>
            </a:r>
            <a:endParaRPr lang="en-US" sz="3600" dirty="0"/>
          </a:p>
        </p:txBody>
      </p:sp>
    </p:spTree>
    <p:extLst>
      <p:ext uri="{BB962C8B-B14F-4D97-AF65-F5344CB8AC3E}">
        <p14:creationId xmlns:p14="http://schemas.microsoft.com/office/powerpoint/2010/main" val="951144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t>Conjunction</a:t>
            </a:r>
            <a:endParaRPr lang="en-US" sz="6000" b="1" dirty="0"/>
          </a:p>
        </p:txBody>
      </p:sp>
      <p:sp>
        <p:nvSpPr>
          <p:cNvPr id="3" name="Content Placeholder 2"/>
          <p:cNvSpPr>
            <a:spLocks noGrp="1"/>
          </p:cNvSpPr>
          <p:nvPr>
            <p:ph idx="1"/>
          </p:nvPr>
        </p:nvSpPr>
        <p:spPr/>
        <p:txBody>
          <a:bodyPr>
            <a:normAutofit/>
          </a:bodyPr>
          <a:lstStyle/>
          <a:p>
            <a:r>
              <a:rPr lang="en-US" sz="4400" dirty="0" smtClean="0"/>
              <a:t>A Conjunction is a word used to join words or sentences; as, </a:t>
            </a:r>
          </a:p>
          <a:p>
            <a:r>
              <a:rPr lang="en-US" sz="4400" dirty="0" smtClean="0"/>
              <a:t>Rama and </a:t>
            </a:r>
            <a:r>
              <a:rPr lang="en-US" sz="4400" dirty="0" err="1" smtClean="0"/>
              <a:t>Hari</a:t>
            </a:r>
            <a:r>
              <a:rPr lang="en-US" sz="4400" dirty="0" smtClean="0"/>
              <a:t> are cousins. </a:t>
            </a:r>
          </a:p>
          <a:p>
            <a:r>
              <a:rPr lang="en-US" sz="4400" dirty="0" smtClean="0"/>
              <a:t>Two and two make four. </a:t>
            </a:r>
          </a:p>
          <a:p>
            <a:r>
              <a:rPr lang="en-US" sz="4400" dirty="0" smtClean="0"/>
              <a:t>I ran fast, but   missed the train. </a:t>
            </a:r>
            <a:endParaRPr lang="en-US" sz="4400" dirty="0"/>
          </a:p>
        </p:txBody>
      </p:sp>
    </p:spTree>
    <p:extLst>
      <p:ext uri="{BB962C8B-B14F-4D97-AF65-F5344CB8AC3E}">
        <p14:creationId xmlns:p14="http://schemas.microsoft.com/office/powerpoint/2010/main" val="6318893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611</Words>
  <Application>Microsoft Office PowerPoint</Application>
  <PresentationFormat>Widescreen</PresentationFormat>
  <Paragraphs>57</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Parts of speech</vt:lpstr>
      <vt:lpstr>PowerPoint Presentation</vt:lpstr>
      <vt:lpstr>Noun</vt:lpstr>
      <vt:lpstr>Adjective</vt:lpstr>
      <vt:lpstr>Verb</vt:lpstr>
      <vt:lpstr>Adverb</vt:lpstr>
      <vt:lpstr>Pronoun</vt:lpstr>
      <vt:lpstr>Preposition</vt:lpstr>
      <vt:lpstr>Conjunction</vt:lpstr>
      <vt:lpstr>Interjection</vt:lpstr>
      <vt:lpstr>Note:</vt:lpstr>
      <vt:lpstr>PowerPoint Presentation</vt:lpstr>
      <vt:lpstr>Exercise in grammar</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Parts of speech</dc:title>
  <dc:creator>Windows User</dc:creator>
  <cp:lastModifiedBy>Windows User</cp:lastModifiedBy>
  <cp:revision>2</cp:revision>
  <dcterms:created xsi:type="dcterms:W3CDTF">2020-04-05T07:43:40Z</dcterms:created>
  <dcterms:modified xsi:type="dcterms:W3CDTF">2020-04-05T07:49:09Z</dcterms:modified>
</cp:coreProperties>
</file>